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73" r:id="rId3"/>
    <p:sldId id="274" r:id="rId4"/>
    <p:sldId id="260" r:id="rId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28" autoAdjust="0"/>
    <p:restoredTop sz="94660"/>
  </p:normalViewPr>
  <p:slideViewPr>
    <p:cSldViewPr>
      <p:cViewPr>
        <p:scale>
          <a:sx n="70" d="100"/>
          <a:sy n="70" d="100"/>
        </p:scale>
        <p:origin x="-138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186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71CE6-BEDC-4220-8A1E-FB8EA928AD6F}" type="datetimeFigureOut">
              <a:rPr lang="en-GB" smtClean="0"/>
              <a:t>28/10/2014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93C19-D8E0-40EA-99BF-28C43BCAC66A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 descr="\\puma\TMW-add\UCI\PIONIER\MAN-HA\Grafika\PIONIER_ID_logo_ciem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72" y="755577"/>
            <a:ext cx="1560136" cy="60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6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2996952"/>
            <a:ext cx="8568952" cy="1872208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101600" dist="76200" dir="5400000" algn="t" rotWithShape="0">
                    <a:schemeClr val="bg1">
                      <a:alpha val="92000"/>
                    </a:schemeClr>
                  </a:outerShdw>
                  <a:reflection blurRad="6350" stA="18000" endPos="85000" dist="29997" dir="5400000" sy="-100000" algn="bl" rotWithShape="0"/>
                </a:effectLst>
                <a:latin typeface="+mj-lt"/>
              </a:defRPr>
            </a:lvl1pPr>
          </a:lstStyle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51520" y="4869160"/>
            <a:ext cx="8568952" cy="982960"/>
          </a:xfr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5400000" algn="t" rotWithShape="0">
                    <a:schemeClr val="bg1">
                      <a:alpha val="91000"/>
                    </a:schemeClr>
                  </a:outerShdw>
                  <a:reflection blurRad="6350" stA="35000" endPos="580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Tomasz Wolniewicz</a:t>
            </a:r>
          </a:p>
          <a:p>
            <a:r>
              <a:rPr lang="pl-PL" dirty="0" smtClean="0"/>
              <a:t>UCI UMK</a:t>
            </a:r>
            <a:endParaRPr lang="pl-PL" dirty="0"/>
          </a:p>
        </p:txBody>
      </p:sp>
      <p:pic>
        <p:nvPicPr>
          <p:cNvPr id="4" name="Picture 2" descr="\\puma\TMW-add\UCI\PIONIER\MAN-HA\Grafika\PIONIER_ID_logo_ciem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912" y="116632"/>
            <a:ext cx="2385575" cy="93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 userDrawn="1"/>
        </p:nvSpPr>
        <p:spPr>
          <a:xfrm>
            <a:off x="7020272" y="783942"/>
            <a:ext cx="2065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Toruń 28/29.10.2014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04579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04856" cy="864096"/>
          </a:xfrm>
        </p:spPr>
        <p:txBody>
          <a:bodyPr>
            <a:normAutofit/>
          </a:bodyPr>
          <a:lstStyle>
            <a:lvl1pPr algn="ctr">
              <a:defRPr sz="3200" b="1" baseline="0">
                <a:solidFill>
                  <a:srgbClr val="005C8B"/>
                </a:solidFill>
                <a:effectLst>
                  <a:reflection blurRad="6350" stA="24000" endPos="45500" dir="5400000" sy="-100000" algn="bl" rotWithShape="0"/>
                </a:effectLst>
              </a:defRPr>
            </a:lvl1pPr>
          </a:lstStyle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844824"/>
            <a:ext cx="7704856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5C8B"/>
                </a:solidFill>
              </a:defRPr>
            </a:lvl1pPr>
            <a:lvl2pPr>
              <a:defRPr sz="2400">
                <a:solidFill>
                  <a:srgbClr val="005C8B"/>
                </a:solidFill>
              </a:defRPr>
            </a:lvl2pPr>
            <a:lvl3pPr>
              <a:defRPr sz="2400">
                <a:solidFill>
                  <a:srgbClr val="005C8B"/>
                </a:solidFill>
              </a:defRPr>
            </a:lvl3pPr>
            <a:lvl4pPr>
              <a:defRPr sz="2400">
                <a:solidFill>
                  <a:srgbClr val="005C8B"/>
                </a:solidFill>
              </a:defRPr>
            </a:lvl4pPr>
            <a:lvl5pPr>
              <a:defRPr sz="2400">
                <a:solidFill>
                  <a:srgbClr val="005C8B"/>
                </a:solidFill>
              </a:defRPr>
            </a:lvl5pPr>
          </a:lstStyle>
          <a:p>
            <a:pPr lvl="0"/>
            <a:endParaRPr lang="pl-PL" dirty="0" smtClean="0"/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4" name="Picture 2" descr="\\puma\TMW-add\UCI\PIONIER\MAN-HA\Grafika\PIONIER_ID_logo_ciemn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864" y="548680"/>
            <a:ext cx="980883" cy="38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0" y="3068960"/>
            <a:ext cx="9144000" cy="982960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5400000" algn="t" rotWithShape="0">
                    <a:schemeClr val="bg1">
                      <a:alpha val="91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PARTNERZY</a:t>
            </a:r>
            <a:endParaRPr lang="pl-PL" dirty="0"/>
          </a:p>
        </p:txBody>
      </p:sp>
      <p:cxnSp>
        <p:nvCxnSpPr>
          <p:cNvPr id="7" name="Łącznik prostoliniowy 6"/>
          <p:cNvCxnSpPr/>
          <p:nvPr userDrawn="1"/>
        </p:nvCxnSpPr>
        <p:spPr>
          <a:xfrm>
            <a:off x="-36512" y="3356992"/>
            <a:ext cx="9180512" cy="0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22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9F1B4-A021-44AA-BE0A-1318E600C911}" type="datetimeFigureOut">
              <a:rPr lang="pl-PL" smtClean="0"/>
              <a:t>2014-10-28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5C478-1BFD-44A6-8001-5E1115EDBD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322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2800" dirty="0" smtClean="0"/>
              <a:t>Czego oczekujemy od partnerów?</a:t>
            </a:r>
            <a:endParaRPr lang="pl-PL" sz="2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5229200"/>
            <a:ext cx="8568952" cy="622920"/>
          </a:xfrm>
        </p:spPr>
        <p:txBody>
          <a:bodyPr/>
          <a:lstStyle/>
          <a:p>
            <a:r>
              <a:rPr lang="pl-PL" dirty="0" smtClean="0"/>
              <a:t>Tomasz Wolniewicz, UCI IMK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560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Przestąpienie do PIONIER.Id w roli członka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Samo przystąpienie do Federacji to wyłącznie akceptacja Regulaminu i wyznaczanie przedstawiciela</a:t>
            </a:r>
          </a:p>
          <a:p>
            <a:r>
              <a:rPr lang="pl-PL" dirty="0" smtClean="0"/>
              <a:t>Przystąpienie w roli członka nie generuje żadnych zobowiązań o charakterze technicznym</a:t>
            </a:r>
          </a:p>
          <a:p>
            <a:r>
              <a:rPr lang="pl-PL" dirty="0" smtClean="0"/>
              <a:t>Przystąpienie w roli członka sprowadza dalsze kontakty na niższy poziom i umożliwi rejestrowanie serwerów usług i serwerów dostawcy tożsamości</a:t>
            </a:r>
          </a:p>
        </p:txBody>
      </p:sp>
    </p:spTree>
    <p:extLst>
      <p:ext uri="{BB962C8B-B14F-4D97-AF65-F5344CB8AC3E}">
        <p14:creationId xmlns:p14="http://schemas.microsoft.com/office/powerpoint/2010/main" val="270089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Uruchomienie dostawcy tożsamości dla właściwej jednostki macierzystej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Sugerujemy, aby u każdego z partnerów uruchomić serwer dostawcy tożsamości oparty o tę samą bazę użytkowników, co eduroam</a:t>
            </a:r>
          </a:p>
          <a:p>
            <a:r>
              <a:rPr lang="pl-PL" dirty="0" smtClean="0"/>
              <a:t>Sugerujemy, aby na potrzeby Dostawcy Tożsamości stosować oprogramowanie </a:t>
            </a:r>
            <a:r>
              <a:rPr lang="pl-PL" dirty="0" err="1" smtClean="0"/>
              <a:t>Shibboleth</a:t>
            </a:r>
            <a:endParaRPr lang="pl-PL" dirty="0"/>
          </a:p>
          <a:p>
            <a:r>
              <a:rPr lang="pl-PL" dirty="0" smtClean="0"/>
              <a:t>Sugerujemy, aby stosować moduł potwierdzenie zgody na wysłanie atrybutów</a:t>
            </a:r>
          </a:p>
          <a:p>
            <a:r>
              <a:rPr lang="pl-PL" dirty="0" smtClean="0"/>
              <a:t>Sugerujemy, aby serwer był zarejestrowany  ogólnoświatowej konfederacji </a:t>
            </a:r>
            <a:r>
              <a:rPr lang="pl-PL" dirty="0" err="1" smtClean="0"/>
              <a:t>eduGAIN</a:t>
            </a:r>
            <a:r>
              <a:rPr lang="pl-PL" dirty="0" smtClean="0"/>
              <a:t> i akceptował wszystkich dostawców usług spełniających warunek </a:t>
            </a:r>
            <a:r>
              <a:rPr lang="pl-PL" dirty="0" err="1" smtClean="0"/>
              <a:t>Code</a:t>
            </a:r>
            <a:r>
              <a:rPr lang="pl-PL" dirty="0" smtClean="0"/>
              <a:t> of </a:t>
            </a:r>
            <a:r>
              <a:rPr lang="pl-PL" dirty="0" err="1" smtClean="0"/>
              <a:t>Conduct</a:t>
            </a:r>
            <a:endParaRPr lang="pl-PL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10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584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4560</TotalTime>
  <Words>123</Words>
  <Application>Microsoft Office PowerPoint</Application>
  <PresentationFormat>Pokaz na ekranie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Motyw pakietu Office</vt:lpstr>
      <vt:lpstr>Czego oczekujemy od partnerów?</vt:lpstr>
      <vt:lpstr>Przestąpienie do PIONIER.Id w roli członka</vt:lpstr>
      <vt:lpstr>Uruchomienie dostawcy tożsamości dla właściwej jednostki macierzystej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DELL</dc:creator>
  <cp:lastModifiedBy>twoln</cp:lastModifiedBy>
  <cp:revision>71</cp:revision>
  <dcterms:created xsi:type="dcterms:W3CDTF">2012-08-16T11:50:54Z</dcterms:created>
  <dcterms:modified xsi:type="dcterms:W3CDTF">2014-10-28T17:48:02Z</dcterms:modified>
</cp:coreProperties>
</file>